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1E2AF-CC5E-4CA9-84A4-0CD06FEFD119}" v="861" dt="2021-10-04T22:01:06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626622-72AD-4BAA-8AF0-394F7FE9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2B96FDF-8589-4942-9ACA-2D54E257868B}">
      <dgm:prSet/>
      <dgm:spPr/>
      <dgm:t>
        <a:bodyPr/>
        <a:lstStyle/>
        <a:p>
          <a:pPr>
            <a:defRPr cap="all"/>
          </a:pPr>
          <a:r>
            <a:rPr lang="pt-BR"/>
            <a:t>Melhora no estilo de vida;</a:t>
          </a:r>
          <a:endParaRPr lang="en-US"/>
        </a:p>
      </dgm:t>
    </dgm:pt>
    <dgm:pt modelId="{8547A318-2BE4-4876-8615-46EB25E2C934}" type="parTrans" cxnId="{D424BCCA-F696-4741-85FA-6CE025E61996}">
      <dgm:prSet/>
      <dgm:spPr/>
      <dgm:t>
        <a:bodyPr/>
        <a:lstStyle/>
        <a:p>
          <a:endParaRPr lang="en-US"/>
        </a:p>
      </dgm:t>
    </dgm:pt>
    <dgm:pt modelId="{59DA6D55-7CA5-461F-9C65-723F8A25350B}" type="sibTrans" cxnId="{D424BCCA-F696-4741-85FA-6CE025E61996}">
      <dgm:prSet/>
      <dgm:spPr/>
      <dgm:t>
        <a:bodyPr/>
        <a:lstStyle/>
        <a:p>
          <a:endParaRPr lang="en-US"/>
        </a:p>
      </dgm:t>
    </dgm:pt>
    <dgm:pt modelId="{4F7DB2CE-DB5B-4FCD-ACB7-47C078AEE77B}">
      <dgm:prSet/>
      <dgm:spPr/>
      <dgm:t>
        <a:bodyPr/>
        <a:lstStyle/>
        <a:p>
          <a:pPr>
            <a:defRPr cap="all"/>
          </a:pPr>
          <a:r>
            <a:rPr lang="pt-BR"/>
            <a:t>Melhor aproveitamento do lazer;</a:t>
          </a:r>
          <a:endParaRPr lang="en-US"/>
        </a:p>
      </dgm:t>
    </dgm:pt>
    <dgm:pt modelId="{B326505C-701C-4BF2-8983-E9A531715449}" type="parTrans" cxnId="{897E94CC-1999-46DF-BE0F-1E8A4088D1CA}">
      <dgm:prSet/>
      <dgm:spPr/>
      <dgm:t>
        <a:bodyPr/>
        <a:lstStyle/>
        <a:p>
          <a:endParaRPr lang="en-US"/>
        </a:p>
      </dgm:t>
    </dgm:pt>
    <dgm:pt modelId="{050651FD-76B4-4E79-8A86-8F8BF8FD36E2}" type="sibTrans" cxnId="{897E94CC-1999-46DF-BE0F-1E8A4088D1CA}">
      <dgm:prSet/>
      <dgm:spPr/>
      <dgm:t>
        <a:bodyPr/>
        <a:lstStyle/>
        <a:p>
          <a:endParaRPr lang="en-US"/>
        </a:p>
      </dgm:t>
    </dgm:pt>
    <dgm:pt modelId="{1EA65C45-8764-4CAD-B136-6225A35A7D8F}">
      <dgm:prSet/>
      <dgm:spPr/>
      <dgm:t>
        <a:bodyPr/>
        <a:lstStyle/>
        <a:p>
          <a:pPr>
            <a:defRPr cap="all"/>
          </a:pPr>
          <a:r>
            <a:rPr lang="pt-BR"/>
            <a:t>Saúde física e mental;</a:t>
          </a:r>
          <a:endParaRPr lang="en-US"/>
        </a:p>
      </dgm:t>
    </dgm:pt>
    <dgm:pt modelId="{8C082698-BEE4-4028-8564-D9542047F659}" type="parTrans" cxnId="{62931676-6ED6-488B-9C61-99C3204B9A44}">
      <dgm:prSet/>
      <dgm:spPr/>
      <dgm:t>
        <a:bodyPr/>
        <a:lstStyle/>
        <a:p>
          <a:endParaRPr lang="en-US"/>
        </a:p>
      </dgm:t>
    </dgm:pt>
    <dgm:pt modelId="{AE2BF3AA-3CCC-47EB-BBC5-30E3AE326F79}" type="sibTrans" cxnId="{62931676-6ED6-488B-9C61-99C3204B9A44}">
      <dgm:prSet/>
      <dgm:spPr/>
      <dgm:t>
        <a:bodyPr/>
        <a:lstStyle/>
        <a:p>
          <a:endParaRPr lang="en-US"/>
        </a:p>
      </dgm:t>
    </dgm:pt>
    <dgm:pt modelId="{E3247A4D-7C12-4C79-A8B9-D679B57A7D45}" type="pres">
      <dgm:prSet presAssocID="{6D626622-72AD-4BAA-8AF0-394F7FE90CB4}" presName="root" presStyleCnt="0">
        <dgm:presLayoutVars>
          <dgm:dir/>
          <dgm:resizeHandles val="exact"/>
        </dgm:presLayoutVars>
      </dgm:prSet>
      <dgm:spPr/>
    </dgm:pt>
    <dgm:pt modelId="{7F51EEDF-ECEA-448F-92CB-AFF1FEA059B3}" type="pres">
      <dgm:prSet presAssocID="{A2B96FDF-8589-4942-9ACA-2D54E257868B}" presName="compNode" presStyleCnt="0"/>
      <dgm:spPr/>
    </dgm:pt>
    <dgm:pt modelId="{6AA4B5D5-E5EF-4C9F-A03F-249DAAF46BF9}" type="pres">
      <dgm:prSet presAssocID="{A2B96FDF-8589-4942-9ACA-2D54E257868B}" presName="iconBgRect" presStyleLbl="bgShp" presStyleIdx="0" presStyleCnt="3"/>
      <dgm:spPr/>
    </dgm:pt>
    <dgm:pt modelId="{5140A3CF-8264-4B42-BC08-7D61EDF7EC2E}" type="pres">
      <dgm:prSet presAssocID="{A2B96FDF-8589-4942-9ACA-2D54E25786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lsação"/>
        </a:ext>
      </dgm:extLst>
    </dgm:pt>
    <dgm:pt modelId="{9E7FBB61-A130-43DE-8EDE-3FCE09E5431A}" type="pres">
      <dgm:prSet presAssocID="{A2B96FDF-8589-4942-9ACA-2D54E257868B}" presName="spaceRect" presStyleCnt="0"/>
      <dgm:spPr/>
    </dgm:pt>
    <dgm:pt modelId="{6FC8061C-39EE-42D4-94A3-F86CAD0F216C}" type="pres">
      <dgm:prSet presAssocID="{A2B96FDF-8589-4942-9ACA-2D54E257868B}" presName="textRect" presStyleLbl="revTx" presStyleIdx="0" presStyleCnt="3">
        <dgm:presLayoutVars>
          <dgm:chMax val="1"/>
          <dgm:chPref val="1"/>
        </dgm:presLayoutVars>
      </dgm:prSet>
      <dgm:spPr/>
    </dgm:pt>
    <dgm:pt modelId="{CFAF499A-6BB3-4B1F-B443-46207B418196}" type="pres">
      <dgm:prSet presAssocID="{59DA6D55-7CA5-461F-9C65-723F8A25350B}" presName="sibTrans" presStyleCnt="0"/>
      <dgm:spPr/>
    </dgm:pt>
    <dgm:pt modelId="{DC80E95C-8526-432C-9920-6124C7795599}" type="pres">
      <dgm:prSet presAssocID="{4F7DB2CE-DB5B-4FCD-ACB7-47C078AEE77B}" presName="compNode" presStyleCnt="0"/>
      <dgm:spPr/>
    </dgm:pt>
    <dgm:pt modelId="{7BE5E93B-059F-4299-881D-95E6E69B1083}" type="pres">
      <dgm:prSet presAssocID="{4F7DB2CE-DB5B-4FCD-ACB7-47C078AEE77B}" presName="iconBgRect" presStyleLbl="bgShp" presStyleIdx="1" presStyleCnt="3"/>
      <dgm:spPr/>
    </dgm:pt>
    <dgm:pt modelId="{AF5E96F2-15F9-444D-A40D-79613249F16B}" type="pres">
      <dgm:prSet presAssocID="{4F7DB2CE-DB5B-4FCD-ACB7-47C078AEE7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clismo"/>
        </a:ext>
      </dgm:extLst>
    </dgm:pt>
    <dgm:pt modelId="{738FFDC6-D89E-4A49-9689-103B6E32650C}" type="pres">
      <dgm:prSet presAssocID="{4F7DB2CE-DB5B-4FCD-ACB7-47C078AEE77B}" presName="spaceRect" presStyleCnt="0"/>
      <dgm:spPr/>
    </dgm:pt>
    <dgm:pt modelId="{94D6B39B-315E-4C8B-B56F-4B241B5B7471}" type="pres">
      <dgm:prSet presAssocID="{4F7DB2CE-DB5B-4FCD-ACB7-47C078AEE77B}" presName="textRect" presStyleLbl="revTx" presStyleIdx="1" presStyleCnt="3">
        <dgm:presLayoutVars>
          <dgm:chMax val="1"/>
          <dgm:chPref val="1"/>
        </dgm:presLayoutVars>
      </dgm:prSet>
      <dgm:spPr/>
    </dgm:pt>
    <dgm:pt modelId="{43390226-56CE-4E58-A81C-A27F45BC5F09}" type="pres">
      <dgm:prSet presAssocID="{050651FD-76B4-4E79-8A86-8F8BF8FD36E2}" presName="sibTrans" presStyleCnt="0"/>
      <dgm:spPr/>
    </dgm:pt>
    <dgm:pt modelId="{FCD46567-EE9F-4D81-BE0B-4ED78CE7DC91}" type="pres">
      <dgm:prSet presAssocID="{1EA65C45-8764-4CAD-B136-6225A35A7D8F}" presName="compNode" presStyleCnt="0"/>
      <dgm:spPr/>
    </dgm:pt>
    <dgm:pt modelId="{0D70335B-3E4C-4B0D-9C12-CB99E41D238F}" type="pres">
      <dgm:prSet presAssocID="{1EA65C45-8764-4CAD-B136-6225A35A7D8F}" presName="iconBgRect" presStyleLbl="bgShp" presStyleIdx="2" presStyleCnt="3"/>
      <dgm:spPr/>
    </dgm:pt>
    <dgm:pt modelId="{58C598E1-BB2B-47DF-9ECC-CDF833B92B9A}" type="pres">
      <dgm:prSet presAssocID="{1EA65C45-8764-4CAD-B136-6225A35A7D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B6852761-0F6B-494E-8E29-038264458A23}" type="pres">
      <dgm:prSet presAssocID="{1EA65C45-8764-4CAD-B136-6225A35A7D8F}" presName="spaceRect" presStyleCnt="0"/>
      <dgm:spPr/>
    </dgm:pt>
    <dgm:pt modelId="{65F17DF9-D90C-428C-84EB-39EC42ED9137}" type="pres">
      <dgm:prSet presAssocID="{1EA65C45-8764-4CAD-B136-6225A35A7D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C41A1B-42F2-4441-8483-F0EAD0651ED6}" type="presOf" srcId="{6D626622-72AD-4BAA-8AF0-394F7FE90CB4}" destId="{E3247A4D-7C12-4C79-A8B9-D679B57A7D45}" srcOrd="0" destOrd="0" presId="urn:microsoft.com/office/officeart/2018/5/layout/IconCircleLabelList"/>
    <dgm:cxn modelId="{AAC61F36-D1E5-4261-8AC5-1B7741BAE1BA}" type="presOf" srcId="{1EA65C45-8764-4CAD-B136-6225A35A7D8F}" destId="{65F17DF9-D90C-428C-84EB-39EC42ED9137}" srcOrd="0" destOrd="0" presId="urn:microsoft.com/office/officeart/2018/5/layout/IconCircleLabelList"/>
    <dgm:cxn modelId="{62931676-6ED6-488B-9C61-99C3204B9A44}" srcId="{6D626622-72AD-4BAA-8AF0-394F7FE90CB4}" destId="{1EA65C45-8764-4CAD-B136-6225A35A7D8F}" srcOrd="2" destOrd="0" parTransId="{8C082698-BEE4-4028-8564-D9542047F659}" sibTransId="{AE2BF3AA-3CCC-47EB-BBC5-30E3AE326F79}"/>
    <dgm:cxn modelId="{504FC493-4FF6-42C0-80F6-053C6B85C818}" type="presOf" srcId="{4F7DB2CE-DB5B-4FCD-ACB7-47C078AEE77B}" destId="{94D6B39B-315E-4C8B-B56F-4B241B5B7471}" srcOrd="0" destOrd="0" presId="urn:microsoft.com/office/officeart/2018/5/layout/IconCircleLabelList"/>
    <dgm:cxn modelId="{88DD46A7-8091-4ADC-8CB3-061D49C13C9B}" type="presOf" srcId="{A2B96FDF-8589-4942-9ACA-2D54E257868B}" destId="{6FC8061C-39EE-42D4-94A3-F86CAD0F216C}" srcOrd="0" destOrd="0" presId="urn:microsoft.com/office/officeart/2018/5/layout/IconCircleLabelList"/>
    <dgm:cxn modelId="{D424BCCA-F696-4741-85FA-6CE025E61996}" srcId="{6D626622-72AD-4BAA-8AF0-394F7FE90CB4}" destId="{A2B96FDF-8589-4942-9ACA-2D54E257868B}" srcOrd="0" destOrd="0" parTransId="{8547A318-2BE4-4876-8615-46EB25E2C934}" sibTransId="{59DA6D55-7CA5-461F-9C65-723F8A25350B}"/>
    <dgm:cxn modelId="{897E94CC-1999-46DF-BE0F-1E8A4088D1CA}" srcId="{6D626622-72AD-4BAA-8AF0-394F7FE90CB4}" destId="{4F7DB2CE-DB5B-4FCD-ACB7-47C078AEE77B}" srcOrd="1" destOrd="0" parTransId="{B326505C-701C-4BF2-8983-E9A531715449}" sibTransId="{050651FD-76B4-4E79-8A86-8F8BF8FD36E2}"/>
    <dgm:cxn modelId="{BDBE1F39-4F35-43EE-8352-87890AFFB433}" type="presParOf" srcId="{E3247A4D-7C12-4C79-A8B9-D679B57A7D45}" destId="{7F51EEDF-ECEA-448F-92CB-AFF1FEA059B3}" srcOrd="0" destOrd="0" presId="urn:microsoft.com/office/officeart/2018/5/layout/IconCircleLabelList"/>
    <dgm:cxn modelId="{9D20F230-BF8D-4079-93B3-9E58E51C381B}" type="presParOf" srcId="{7F51EEDF-ECEA-448F-92CB-AFF1FEA059B3}" destId="{6AA4B5D5-E5EF-4C9F-A03F-249DAAF46BF9}" srcOrd="0" destOrd="0" presId="urn:microsoft.com/office/officeart/2018/5/layout/IconCircleLabelList"/>
    <dgm:cxn modelId="{B17E4CA3-3CE9-4D84-BE8D-2945059CD868}" type="presParOf" srcId="{7F51EEDF-ECEA-448F-92CB-AFF1FEA059B3}" destId="{5140A3CF-8264-4B42-BC08-7D61EDF7EC2E}" srcOrd="1" destOrd="0" presId="urn:microsoft.com/office/officeart/2018/5/layout/IconCircleLabelList"/>
    <dgm:cxn modelId="{FA1B59A3-0E46-4C65-9A54-3891701D50E7}" type="presParOf" srcId="{7F51EEDF-ECEA-448F-92CB-AFF1FEA059B3}" destId="{9E7FBB61-A130-43DE-8EDE-3FCE09E5431A}" srcOrd="2" destOrd="0" presId="urn:microsoft.com/office/officeart/2018/5/layout/IconCircleLabelList"/>
    <dgm:cxn modelId="{A60F3FF8-E78D-4DDF-8120-BF2DC5DD5509}" type="presParOf" srcId="{7F51EEDF-ECEA-448F-92CB-AFF1FEA059B3}" destId="{6FC8061C-39EE-42D4-94A3-F86CAD0F216C}" srcOrd="3" destOrd="0" presId="urn:microsoft.com/office/officeart/2018/5/layout/IconCircleLabelList"/>
    <dgm:cxn modelId="{EB9FD7FB-E768-4774-A115-0C8B19B57DA8}" type="presParOf" srcId="{E3247A4D-7C12-4C79-A8B9-D679B57A7D45}" destId="{CFAF499A-6BB3-4B1F-B443-46207B418196}" srcOrd="1" destOrd="0" presId="urn:microsoft.com/office/officeart/2018/5/layout/IconCircleLabelList"/>
    <dgm:cxn modelId="{D09F4CE3-F64A-45CE-837D-1CD6DDCFECA1}" type="presParOf" srcId="{E3247A4D-7C12-4C79-A8B9-D679B57A7D45}" destId="{DC80E95C-8526-432C-9920-6124C7795599}" srcOrd="2" destOrd="0" presId="urn:microsoft.com/office/officeart/2018/5/layout/IconCircleLabelList"/>
    <dgm:cxn modelId="{41C3BAA0-7297-423E-B8A8-F3222F817D36}" type="presParOf" srcId="{DC80E95C-8526-432C-9920-6124C7795599}" destId="{7BE5E93B-059F-4299-881D-95E6E69B1083}" srcOrd="0" destOrd="0" presId="urn:microsoft.com/office/officeart/2018/5/layout/IconCircleLabelList"/>
    <dgm:cxn modelId="{E1F81582-9F33-4316-A708-D9E00ADDEA3E}" type="presParOf" srcId="{DC80E95C-8526-432C-9920-6124C7795599}" destId="{AF5E96F2-15F9-444D-A40D-79613249F16B}" srcOrd="1" destOrd="0" presId="urn:microsoft.com/office/officeart/2018/5/layout/IconCircleLabelList"/>
    <dgm:cxn modelId="{9FC98988-2417-479B-A0A4-9B5C30947851}" type="presParOf" srcId="{DC80E95C-8526-432C-9920-6124C7795599}" destId="{738FFDC6-D89E-4A49-9689-103B6E32650C}" srcOrd="2" destOrd="0" presId="urn:microsoft.com/office/officeart/2018/5/layout/IconCircleLabelList"/>
    <dgm:cxn modelId="{3CEFE80D-4470-4BA7-9B77-E366FB57291C}" type="presParOf" srcId="{DC80E95C-8526-432C-9920-6124C7795599}" destId="{94D6B39B-315E-4C8B-B56F-4B241B5B7471}" srcOrd="3" destOrd="0" presId="urn:microsoft.com/office/officeart/2018/5/layout/IconCircleLabelList"/>
    <dgm:cxn modelId="{A6FC4BCD-7347-4EF4-8F78-11B1D97591BD}" type="presParOf" srcId="{E3247A4D-7C12-4C79-A8B9-D679B57A7D45}" destId="{43390226-56CE-4E58-A81C-A27F45BC5F09}" srcOrd="3" destOrd="0" presId="urn:microsoft.com/office/officeart/2018/5/layout/IconCircleLabelList"/>
    <dgm:cxn modelId="{8FF2E9C5-16AF-44A9-BDA1-CD3CC672A928}" type="presParOf" srcId="{E3247A4D-7C12-4C79-A8B9-D679B57A7D45}" destId="{FCD46567-EE9F-4D81-BE0B-4ED78CE7DC91}" srcOrd="4" destOrd="0" presId="urn:microsoft.com/office/officeart/2018/5/layout/IconCircleLabelList"/>
    <dgm:cxn modelId="{8B495BDE-9540-44F0-B52A-7E48B0C956D5}" type="presParOf" srcId="{FCD46567-EE9F-4D81-BE0B-4ED78CE7DC91}" destId="{0D70335B-3E4C-4B0D-9C12-CB99E41D238F}" srcOrd="0" destOrd="0" presId="urn:microsoft.com/office/officeart/2018/5/layout/IconCircleLabelList"/>
    <dgm:cxn modelId="{BCB85D2C-6ABF-478D-8598-419E25EE74D6}" type="presParOf" srcId="{FCD46567-EE9F-4D81-BE0B-4ED78CE7DC91}" destId="{58C598E1-BB2B-47DF-9ECC-CDF833B92B9A}" srcOrd="1" destOrd="0" presId="urn:microsoft.com/office/officeart/2018/5/layout/IconCircleLabelList"/>
    <dgm:cxn modelId="{32E16B8C-DF45-46E0-9D40-5737CB8DE3C7}" type="presParOf" srcId="{FCD46567-EE9F-4D81-BE0B-4ED78CE7DC91}" destId="{B6852761-0F6B-494E-8E29-038264458A23}" srcOrd="2" destOrd="0" presId="urn:microsoft.com/office/officeart/2018/5/layout/IconCircleLabelList"/>
    <dgm:cxn modelId="{D2F967B8-79FA-4066-9AB4-5E3FF6640C6F}" type="presParOf" srcId="{FCD46567-EE9F-4D81-BE0B-4ED78CE7DC91}" destId="{65F17DF9-D90C-428C-84EB-39EC42ED913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7AADC3-4C7B-4033-A6EE-1EB0942344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F188B2E-F2AD-4E19-8499-55F1BC0255AE}">
      <dgm:prSet/>
      <dgm:spPr/>
      <dgm:t>
        <a:bodyPr/>
        <a:lstStyle/>
        <a:p>
          <a:pPr>
            <a:defRPr cap="all"/>
          </a:pPr>
          <a:r>
            <a:rPr lang="pt-BR"/>
            <a:t>Criação de um site;</a:t>
          </a:r>
          <a:endParaRPr lang="en-US"/>
        </a:p>
      </dgm:t>
    </dgm:pt>
    <dgm:pt modelId="{A82C0939-BA27-4D9F-8EB3-FD77A9221FAA}" type="parTrans" cxnId="{295D48F2-EBE3-4AE3-AF20-E899676E9A56}">
      <dgm:prSet/>
      <dgm:spPr/>
      <dgm:t>
        <a:bodyPr/>
        <a:lstStyle/>
        <a:p>
          <a:endParaRPr lang="en-US"/>
        </a:p>
      </dgm:t>
    </dgm:pt>
    <dgm:pt modelId="{ABF7B1F6-0925-4145-9146-8595F8F63735}" type="sibTrans" cxnId="{295D48F2-EBE3-4AE3-AF20-E899676E9A56}">
      <dgm:prSet/>
      <dgm:spPr/>
      <dgm:t>
        <a:bodyPr/>
        <a:lstStyle/>
        <a:p>
          <a:endParaRPr lang="en-US"/>
        </a:p>
      </dgm:t>
    </dgm:pt>
    <dgm:pt modelId="{D1606E29-9177-4A44-9532-517F5D7E1A06}">
      <dgm:prSet/>
      <dgm:spPr/>
      <dgm:t>
        <a:bodyPr/>
        <a:lstStyle/>
        <a:p>
          <a:pPr>
            <a:defRPr cap="all"/>
          </a:pPr>
          <a:r>
            <a:rPr lang="pt-BR"/>
            <a:t>Ajudar o próximo;</a:t>
          </a:r>
          <a:endParaRPr lang="en-US"/>
        </a:p>
      </dgm:t>
    </dgm:pt>
    <dgm:pt modelId="{738B2EB6-0799-4E82-955A-F4209EDDD230}" type="parTrans" cxnId="{96AE726C-F2B3-41FF-832F-90EA5FAF539E}">
      <dgm:prSet/>
      <dgm:spPr/>
      <dgm:t>
        <a:bodyPr/>
        <a:lstStyle/>
        <a:p>
          <a:endParaRPr lang="en-US"/>
        </a:p>
      </dgm:t>
    </dgm:pt>
    <dgm:pt modelId="{EE63621B-25F1-420A-914F-3374A5526E75}" type="sibTrans" cxnId="{96AE726C-F2B3-41FF-832F-90EA5FAF539E}">
      <dgm:prSet/>
      <dgm:spPr/>
      <dgm:t>
        <a:bodyPr/>
        <a:lstStyle/>
        <a:p>
          <a:endParaRPr lang="en-US"/>
        </a:p>
      </dgm:t>
    </dgm:pt>
    <dgm:pt modelId="{29CDBCC3-7D4A-4F38-A3D2-AC9C6FFF0E0E}">
      <dgm:prSet/>
      <dgm:spPr/>
      <dgm:t>
        <a:bodyPr/>
        <a:lstStyle/>
        <a:p>
          <a:pPr>
            <a:defRPr cap="all"/>
          </a:pPr>
          <a:r>
            <a:rPr lang="pt-BR"/>
            <a:t>Criar individuos mais competentes e saudáveis</a:t>
          </a:r>
          <a:endParaRPr lang="en-US"/>
        </a:p>
      </dgm:t>
    </dgm:pt>
    <dgm:pt modelId="{C634E615-201C-43DE-8283-10CDD1A2B6BC}" type="parTrans" cxnId="{F67105CC-58FC-4B69-A15E-C0E7CD204ACF}">
      <dgm:prSet/>
      <dgm:spPr/>
      <dgm:t>
        <a:bodyPr/>
        <a:lstStyle/>
        <a:p>
          <a:endParaRPr lang="en-US"/>
        </a:p>
      </dgm:t>
    </dgm:pt>
    <dgm:pt modelId="{A5266891-C138-4CFA-AA34-96246EA8CBDA}" type="sibTrans" cxnId="{F67105CC-58FC-4B69-A15E-C0E7CD204ACF}">
      <dgm:prSet/>
      <dgm:spPr/>
      <dgm:t>
        <a:bodyPr/>
        <a:lstStyle/>
        <a:p>
          <a:endParaRPr lang="en-US"/>
        </a:p>
      </dgm:t>
    </dgm:pt>
    <dgm:pt modelId="{C033B6C8-51A2-4F39-ADBF-E6A361FA53E5}" type="pres">
      <dgm:prSet presAssocID="{447AADC3-4C7B-4033-A6EE-1EB0942344D2}" presName="root" presStyleCnt="0">
        <dgm:presLayoutVars>
          <dgm:dir/>
          <dgm:resizeHandles val="exact"/>
        </dgm:presLayoutVars>
      </dgm:prSet>
      <dgm:spPr/>
    </dgm:pt>
    <dgm:pt modelId="{EB09E89B-D781-4E2F-B5DE-64B9F6C9D120}" type="pres">
      <dgm:prSet presAssocID="{9F188B2E-F2AD-4E19-8499-55F1BC0255AE}" presName="compNode" presStyleCnt="0"/>
      <dgm:spPr/>
    </dgm:pt>
    <dgm:pt modelId="{778EDB2B-3043-4284-894E-E6BC158BE3F3}" type="pres">
      <dgm:prSet presAssocID="{9F188B2E-F2AD-4E19-8499-55F1BC0255AE}" presName="iconBgRect" presStyleLbl="bgShp" presStyleIdx="0" presStyleCnt="3"/>
      <dgm:spPr/>
    </dgm:pt>
    <dgm:pt modelId="{CA004D78-E241-42E1-B313-E27AFD661F54}" type="pres">
      <dgm:prSet presAssocID="{9F188B2E-F2AD-4E19-8499-55F1BC0255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7552B35-A7CA-499A-B809-0ED2E6DA153B}" type="pres">
      <dgm:prSet presAssocID="{9F188B2E-F2AD-4E19-8499-55F1BC0255AE}" presName="spaceRect" presStyleCnt="0"/>
      <dgm:spPr/>
    </dgm:pt>
    <dgm:pt modelId="{23621691-9201-47DE-AD57-1763B0E45381}" type="pres">
      <dgm:prSet presAssocID="{9F188B2E-F2AD-4E19-8499-55F1BC0255AE}" presName="textRect" presStyleLbl="revTx" presStyleIdx="0" presStyleCnt="3">
        <dgm:presLayoutVars>
          <dgm:chMax val="1"/>
          <dgm:chPref val="1"/>
        </dgm:presLayoutVars>
      </dgm:prSet>
      <dgm:spPr/>
    </dgm:pt>
    <dgm:pt modelId="{E2AAC108-A31B-48C8-9D60-799E21D5E9C3}" type="pres">
      <dgm:prSet presAssocID="{ABF7B1F6-0925-4145-9146-8595F8F63735}" presName="sibTrans" presStyleCnt="0"/>
      <dgm:spPr/>
    </dgm:pt>
    <dgm:pt modelId="{72EC4E95-8EC1-40DC-95D4-97CB13A8FA8E}" type="pres">
      <dgm:prSet presAssocID="{D1606E29-9177-4A44-9532-517F5D7E1A06}" presName="compNode" presStyleCnt="0"/>
      <dgm:spPr/>
    </dgm:pt>
    <dgm:pt modelId="{8A759DD8-3A08-499F-9B25-8389A50B3A09}" type="pres">
      <dgm:prSet presAssocID="{D1606E29-9177-4A44-9532-517F5D7E1A06}" presName="iconBgRect" presStyleLbl="bgShp" presStyleIdx="1" presStyleCnt="3"/>
      <dgm:spPr/>
    </dgm:pt>
    <dgm:pt modelId="{FFFB5CF5-8EE7-42BD-8032-0B04234AC768}" type="pres">
      <dgm:prSet presAssocID="{D1606E29-9177-4A44-9532-517F5D7E1A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7FD4D138-077F-4D59-BFD0-8793F76C86A6}" type="pres">
      <dgm:prSet presAssocID="{D1606E29-9177-4A44-9532-517F5D7E1A06}" presName="spaceRect" presStyleCnt="0"/>
      <dgm:spPr/>
    </dgm:pt>
    <dgm:pt modelId="{7666871F-38F4-4D01-A535-19A3B4924ECE}" type="pres">
      <dgm:prSet presAssocID="{D1606E29-9177-4A44-9532-517F5D7E1A06}" presName="textRect" presStyleLbl="revTx" presStyleIdx="1" presStyleCnt="3">
        <dgm:presLayoutVars>
          <dgm:chMax val="1"/>
          <dgm:chPref val="1"/>
        </dgm:presLayoutVars>
      </dgm:prSet>
      <dgm:spPr/>
    </dgm:pt>
    <dgm:pt modelId="{B0CA5028-39FC-4FBA-A5C1-570E909C978C}" type="pres">
      <dgm:prSet presAssocID="{EE63621B-25F1-420A-914F-3374A5526E75}" presName="sibTrans" presStyleCnt="0"/>
      <dgm:spPr/>
    </dgm:pt>
    <dgm:pt modelId="{8BF15508-93FA-43AA-AA8C-D1CBEDECE5F1}" type="pres">
      <dgm:prSet presAssocID="{29CDBCC3-7D4A-4F38-A3D2-AC9C6FFF0E0E}" presName="compNode" presStyleCnt="0"/>
      <dgm:spPr/>
    </dgm:pt>
    <dgm:pt modelId="{01E10DB5-878B-4500-AD0C-7B92CAC08D4F}" type="pres">
      <dgm:prSet presAssocID="{29CDBCC3-7D4A-4F38-A3D2-AC9C6FFF0E0E}" presName="iconBgRect" presStyleLbl="bgShp" presStyleIdx="2" presStyleCnt="3"/>
      <dgm:spPr/>
    </dgm:pt>
    <dgm:pt modelId="{686BAC45-B05A-452D-B145-4FAC4E3FEF40}" type="pres">
      <dgm:prSet presAssocID="{29CDBCC3-7D4A-4F38-A3D2-AC9C6FFF0E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4E5B0ED-C2B1-4D47-B7BC-4701931D1032}" type="pres">
      <dgm:prSet presAssocID="{29CDBCC3-7D4A-4F38-A3D2-AC9C6FFF0E0E}" presName="spaceRect" presStyleCnt="0"/>
      <dgm:spPr/>
    </dgm:pt>
    <dgm:pt modelId="{1C0C9176-E040-4A07-88AB-A0ECDCFD1C58}" type="pres">
      <dgm:prSet presAssocID="{29CDBCC3-7D4A-4F38-A3D2-AC9C6FFF0E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EB882C-01BB-46DF-9553-94618FCF5BB8}" type="presOf" srcId="{9F188B2E-F2AD-4E19-8499-55F1BC0255AE}" destId="{23621691-9201-47DE-AD57-1763B0E45381}" srcOrd="0" destOrd="0" presId="urn:microsoft.com/office/officeart/2018/5/layout/IconCircleLabelList"/>
    <dgm:cxn modelId="{11E5EB2E-7145-4A70-89DC-66D3302D0436}" type="presOf" srcId="{D1606E29-9177-4A44-9532-517F5D7E1A06}" destId="{7666871F-38F4-4D01-A535-19A3B4924ECE}" srcOrd="0" destOrd="0" presId="urn:microsoft.com/office/officeart/2018/5/layout/IconCircleLabelList"/>
    <dgm:cxn modelId="{96AE726C-F2B3-41FF-832F-90EA5FAF539E}" srcId="{447AADC3-4C7B-4033-A6EE-1EB0942344D2}" destId="{D1606E29-9177-4A44-9532-517F5D7E1A06}" srcOrd="1" destOrd="0" parTransId="{738B2EB6-0799-4E82-955A-F4209EDDD230}" sibTransId="{EE63621B-25F1-420A-914F-3374A5526E75}"/>
    <dgm:cxn modelId="{9E8B76C0-F60C-4968-A8A6-80368FEDD3C9}" type="presOf" srcId="{29CDBCC3-7D4A-4F38-A3D2-AC9C6FFF0E0E}" destId="{1C0C9176-E040-4A07-88AB-A0ECDCFD1C58}" srcOrd="0" destOrd="0" presId="urn:microsoft.com/office/officeart/2018/5/layout/IconCircleLabelList"/>
    <dgm:cxn modelId="{F67105CC-58FC-4B69-A15E-C0E7CD204ACF}" srcId="{447AADC3-4C7B-4033-A6EE-1EB0942344D2}" destId="{29CDBCC3-7D4A-4F38-A3D2-AC9C6FFF0E0E}" srcOrd="2" destOrd="0" parTransId="{C634E615-201C-43DE-8283-10CDD1A2B6BC}" sibTransId="{A5266891-C138-4CFA-AA34-96246EA8CBDA}"/>
    <dgm:cxn modelId="{E774ACEE-E732-4798-9FF4-99C4812A9677}" type="presOf" srcId="{447AADC3-4C7B-4033-A6EE-1EB0942344D2}" destId="{C033B6C8-51A2-4F39-ADBF-E6A361FA53E5}" srcOrd="0" destOrd="0" presId="urn:microsoft.com/office/officeart/2018/5/layout/IconCircleLabelList"/>
    <dgm:cxn modelId="{295D48F2-EBE3-4AE3-AF20-E899676E9A56}" srcId="{447AADC3-4C7B-4033-A6EE-1EB0942344D2}" destId="{9F188B2E-F2AD-4E19-8499-55F1BC0255AE}" srcOrd="0" destOrd="0" parTransId="{A82C0939-BA27-4D9F-8EB3-FD77A9221FAA}" sibTransId="{ABF7B1F6-0925-4145-9146-8595F8F63735}"/>
    <dgm:cxn modelId="{DEA60E50-B003-4B97-BB0F-967B8525B2C5}" type="presParOf" srcId="{C033B6C8-51A2-4F39-ADBF-E6A361FA53E5}" destId="{EB09E89B-D781-4E2F-B5DE-64B9F6C9D120}" srcOrd="0" destOrd="0" presId="urn:microsoft.com/office/officeart/2018/5/layout/IconCircleLabelList"/>
    <dgm:cxn modelId="{D4805ED8-884C-4484-8507-70FBA686E4B4}" type="presParOf" srcId="{EB09E89B-D781-4E2F-B5DE-64B9F6C9D120}" destId="{778EDB2B-3043-4284-894E-E6BC158BE3F3}" srcOrd="0" destOrd="0" presId="urn:microsoft.com/office/officeart/2018/5/layout/IconCircleLabelList"/>
    <dgm:cxn modelId="{FC47DC70-CD18-4921-A6B9-7C60ED1B0981}" type="presParOf" srcId="{EB09E89B-D781-4E2F-B5DE-64B9F6C9D120}" destId="{CA004D78-E241-42E1-B313-E27AFD661F54}" srcOrd="1" destOrd="0" presId="urn:microsoft.com/office/officeart/2018/5/layout/IconCircleLabelList"/>
    <dgm:cxn modelId="{91DF464B-4BAA-498E-8961-C2FF3CD01A56}" type="presParOf" srcId="{EB09E89B-D781-4E2F-B5DE-64B9F6C9D120}" destId="{97552B35-A7CA-499A-B809-0ED2E6DA153B}" srcOrd="2" destOrd="0" presId="urn:microsoft.com/office/officeart/2018/5/layout/IconCircleLabelList"/>
    <dgm:cxn modelId="{E0A1CF7D-BBE4-4A15-B465-589CD5DE5350}" type="presParOf" srcId="{EB09E89B-D781-4E2F-B5DE-64B9F6C9D120}" destId="{23621691-9201-47DE-AD57-1763B0E45381}" srcOrd="3" destOrd="0" presId="urn:microsoft.com/office/officeart/2018/5/layout/IconCircleLabelList"/>
    <dgm:cxn modelId="{C8711B68-17E8-4C10-82D2-85904579DB5A}" type="presParOf" srcId="{C033B6C8-51A2-4F39-ADBF-E6A361FA53E5}" destId="{E2AAC108-A31B-48C8-9D60-799E21D5E9C3}" srcOrd="1" destOrd="0" presId="urn:microsoft.com/office/officeart/2018/5/layout/IconCircleLabelList"/>
    <dgm:cxn modelId="{FFDF4EA6-2963-4520-88FB-C7CF8CC6F274}" type="presParOf" srcId="{C033B6C8-51A2-4F39-ADBF-E6A361FA53E5}" destId="{72EC4E95-8EC1-40DC-95D4-97CB13A8FA8E}" srcOrd="2" destOrd="0" presId="urn:microsoft.com/office/officeart/2018/5/layout/IconCircleLabelList"/>
    <dgm:cxn modelId="{19964FAF-4767-4222-9D94-701E755F5CCC}" type="presParOf" srcId="{72EC4E95-8EC1-40DC-95D4-97CB13A8FA8E}" destId="{8A759DD8-3A08-499F-9B25-8389A50B3A09}" srcOrd="0" destOrd="0" presId="urn:microsoft.com/office/officeart/2018/5/layout/IconCircleLabelList"/>
    <dgm:cxn modelId="{1346339B-6763-4487-83A9-56CF71E7BCC9}" type="presParOf" srcId="{72EC4E95-8EC1-40DC-95D4-97CB13A8FA8E}" destId="{FFFB5CF5-8EE7-42BD-8032-0B04234AC768}" srcOrd="1" destOrd="0" presId="urn:microsoft.com/office/officeart/2018/5/layout/IconCircleLabelList"/>
    <dgm:cxn modelId="{2A4A42DA-7A9A-4C41-83B5-7DE6D16FC372}" type="presParOf" srcId="{72EC4E95-8EC1-40DC-95D4-97CB13A8FA8E}" destId="{7FD4D138-077F-4D59-BFD0-8793F76C86A6}" srcOrd="2" destOrd="0" presId="urn:microsoft.com/office/officeart/2018/5/layout/IconCircleLabelList"/>
    <dgm:cxn modelId="{5343D0BE-BE57-47C4-851B-8AA9FDFE0B7A}" type="presParOf" srcId="{72EC4E95-8EC1-40DC-95D4-97CB13A8FA8E}" destId="{7666871F-38F4-4D01-A535-19A3B4924ECE}" srcOrd="3" destOrd="0" presId="urn:microsoft.com/office/officeart/2018/5/layout/IconCircleLabelList"/>
    <dgm:cxn modelId="{F53A09F9-ED43-4805-A7D5-99FBE8EE50F3}" type="presParOf" srcId="{C033B6C8-51A2-4F39-ADBF-E6A361FA53E5}" destId="{B0CA5028-39FC-4FBA-A5C1-570E909C978C}" srcOrd="3" destOrd="0" presId="urn:microsoft.com/office/officeart/2018/5/layout/IconCircleLabelList"/>
    <dgm:cxn modelId="{1937A4FB-F254-4D97-A906-8F7C6DF3C1C4}" type="presParOf" srcId="{C033B6C8-51A2-4F39-ADBF-E6A361FA53E5}" destId="{8BF15508-93FA-43AA-AA8C-D1CBEDECE5F1}" srcOrd="4" destOrd="0" presId="urn:microsoft.com/office/officeart/2018/5/layout/IconCircleLabelList"/>
    <dgm:cxn modelId="{B9DFDC4B-9E9C-47C9-A388-5566159061EB}" type="presParOf" srcId="{8BF15508-93FA-43AA-AA8C-D1CBEDECE5F1}" destId="{01E10DB5-878B-4500-AD0C-7B92CAC08D4F}" srcOrd="0" destOrd="0" presId="urn:microsoft.com/office/officeart/2018/5/layout/IconCircleLabelList"/>
    <dgm:cxn modelId="{AC340EBA-10F8-419B-B545-674E0A38C7C2}" type="presParOf" srcId="{8BF15508-93FA-43AA-AA8C-D1CBEDECE5F1}" destId="{686BAC45-B05A-452D-B145-4FAC4E3FEF40}" srcOrd="1" destOrd="0" presId="urn:microsoft.com/office/officeart/2018/5/layout/IconCircleLabelList"/>
    <dgm:cxn modelId="{AE1FA73E-9001-4A5A-A8A3-276DA145803F}" type="presParOf" srcId="{8BF15508-93FA-43AA-AA8C-D1CBEDECE5F1}" destId="{44E5B0ED-C2B1-4D47-B7BC-4701931D1032}" srcOrd="2" destOrd="0" presId="urn:microsoft.com/office/officeart/2018/5/layout/IconCircleLabelList"/>
    <dgm:cxn modelId="{A1024114-832E-4148-B347-4C86E45BD541}" type="presParOf" srcId="{8BF15508-93FA-43AA-AA8C-D1CBEDECE5F1}" destId="{1C0C9176-E040-4A07-88AB-A0ECDCFD1C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4B5D5-E5EF-4C9F-A03F-249DAAF46BF9}">
      <dsp:nvSpPr>
        <dsp:cNvPr id="0" name=""/>
        <dsp:cNvSpPr/>
      </dsp:nvSpPr>
      <dsp:spPr>
        <a:xfrm>
          <a:off x="624000" y="16371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0A3CF-8264-4B42-BC08-7D61EDF7EC2E}">
      <dsp:nvSpPr>
        <dsp:cNvPr id="0" name=""/>
        <dsp:cNvSpPr/>
      </dsp:nvSpPr>
      <dsp:spPr>
        <a:xfrm>
          <a:off x="100425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8061C-39EE-42D4-94A3-F86CAD0F216C}">
      <dsp:nvSpPr>
        <dsp:cNvPr id="0" name=""/>
        <dsp:cNvSpPr/>
      </dsp:nvSpPr>
      <dsp:spPr>
        <a:xfrm>
          <a:off x="5362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Melhora no estilo de vida;</a:t>
          </a:r>
          <a:endParaRPr lang="en-US" sz="1700" kern="1200"/>
        </a:p>
      </dsp:txBody>
      <dsp:txXfrm>
        <a:off x="53625" y="2503718"/>
        <a:ext cx="2925000" cy="720000"/>
      </dsp:txXfrm>
    </dsp:sp>
    <dsp:sp modelId="{7BE5E93B-059F-4299-881D-95E6E69B1083}">
      <dsp:nvSpPr>
        <dsp:cNvPr id="0" name=""/>
        <dsp:cNvSpPr/>
      </dsp:nvSpPr>
      <dsp:spPr>
        <a:xfrm>
          <a:off x="4060875" y="16371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E96F2-15F9-444D-A40D-79613249F16B}">
      <dsp:nvSpPr>
        <dsp:cNvPr id="0" name=""/>
        <dsp:cNvSpPr/>
      </dsp:nvSpPr>
      <dsp:spPr>
        <a:xfrm>
          <a:off x="4441125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6B39B-315E-4C8B-B56F-4B241B5B7471}">
      <dsp:nvSpPr>
        <dsp:cNvPr id="0" name=""/>
        <dsp:cNvSpPr/>
      </dsp:nvSpPr>
      <dsp:spPr>
        <a:xfrm>
          <a:off x="3490500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Melhor aproveitamento do lazer;</a:t>
          </a:r>
          <a:endParaRPr lang="en-US" sz="1700" kern="1200"/>
        </a:p>
      </dsp:txBody>
      <dsp:txXfrm>
        <a:off x="3490500" y="2503718"/>
        <a:ext cx="2925000" cy="720000"/>
      </dsp:txXfrm>
    </dsp:sp>
    <dsp:sp modelId="{0D70335B-3E4C-4B0D-9C12-CB99E41D238F}">
      <dsp:nvSpPr>
        <dsp:cNvPr id="0" name=""/>
        <dsp:cNvSpPr/>
      </dsp:nvSpPr>
      <dsp:spPr>
        <a:xfrm>
          <a:off x="7497750" y="16371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598E1-BB2B-47DF-9ECC-CDF833B92B9A}">
      <dsp:nvSpPr>
        <dsp:cNvPr id="0" name=""/>
        <dsp:cNvSpPr/>
      </dsp:nvSpPr>
      <dsp:spPr>
        <a:xfrm>
          <a:off x="787800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17DF9-D90C-428C-84EB-39EC42ED9137}">
      <dsp:nvSpPr>
        <dsp:cNvPr id="0" name=""/>
        <dsp:cNvSpPr/>
      </dsp:nvSpPr>
      <dsp:spPr>
        <a:xfrm>
          <a:off x="692737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Saúde física e mental;</a:t>
          </a:r>
          <a:endParaRPr lang="en-US" sz="1700" kern="1200"/>
        </a:p>
      </dsp:txBody>
      <dsp:txXfrm>
        <a:off x="6927375" y="2503718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EDB2B-3043-4284-894E-E6BC158BE3F3}">
      <dsp:nvSpPr>
        <dsp:cNvPr id="0" name=""/>
        <dsp:cNvSpPr/>
      </dsp:nvSpPr>
      <dsp:spPr>
        <a:xfrm>
          <a:off x="624000" y="16371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04D78-E241-42E1-B313-E27AFD661F54}">
      <dsp:nvSpPr>
        <dsp:cNvPr id="0" name=""/>
        <dsp:cNvSpPr/>
      </dsp:nvSpPr>
      <dsp:spPr>
        <a:xfrm>
          <a:off x="100425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21691-9201-47DE-AD57-1763B0E45381}">
      <dsp:nvSpPr>
        <dsp:cNvPr id="0" name=""/>
        <dsp:cNvSpPr/>
      </dsp:nvSpPr>
      <dsp:spPr>
        <a:xfrm>
          <a:off x="5362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Criação de um site;</a:t>
          </a:r>
          <a:endParaRPr lang="en-US" sz="1700" kern="1200"/>
        </a:p>
      </dsp:txBody>
      <dsp:txXfrm>
        <a:off x="53625" y="2503718"/>
        <a:ext cx="2925000" cy="720000"/>
      </dsp:txXfrm>
    </dsp:sp>
    <dsp:sp modelId="{8A759DD8-3A08-499F-9B25-8389A50B3A09}">
      <dsp:nvSpPr>
        <dsp:cNvPr id="0" name=""/>
        <dsp:cNvSpPr/>
      </dsp:nvSpPr>
      <dsp:spPr>
        <a:xfrm>
          <a:off x="4060875" y="16371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B5CF5-8EE7-42BD-8032-0B04234AC768}">
      <dsp:nvSpPr>
        <dsp:cNvPr id="0" name=""/>
        <dsp:cNvSpPr/>
      </dsp:nvSpPr>
      <dsp:spPr>
        <a:xfrm>
          <a:off x="4441125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6871F-38F4-4D01-A535-19A3B4924ECE}">
      <dsp:nvSpPr>
        <dsp:cNvPr id="0" name=""/>
        <dsp:cNvSpPr/>
      </dsp:nvSpPr>
      <dsp:spPr>
        <a:xfrm>
          <a:off x="3490500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Ajudar o próximo;</a:t>
          </a:r>
          <a:endParaRPr lang="en-US" sz="1700" kern="1200"/>
        </a:p>
      </dsp:txBody>
      <dsp:txXfrm>
        <a:off x="3490500" y="2503718"/>
        <a:ext cx="2925000" cy="720000"/>
      </dsp:txXfrm>
    </dsp:sp>
    <dsp:sp modelId="{01E10DB5-878B-4500-AD0C-7B92CAC08D4F}">
      <dsp:nvSpPr>
        <dsp:cNvPr id="0" name=""/>
        <dsp:cNvSpPr/>
      </dsp:nvSpPr>
      <dsp:spPr>
        <a:xfrm>
          <a:off x="7497750" y="16371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BAC45-B05A-452D-B145-4FAC4E3FEF40}">
      <dsp:nvSpPr>
        <dsp:cNvPr id="0" name=""/>
        <dsp:cNvSpPr/>
      </dsp:nvSpPr>
      <dsp:spPr>
        <a:xfrm>
          <a:off x="787800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C9176-E040-4A07-88AB-A0ECDCFD1C58}">
      <dsp:nvSpPr>
        <dsp:cNvPr id="0" name=""/>
        <dsp:cNvSpPr/>
      </dsp:nvSpPr>
      <dsp:spPr>
        <a:xfrm>
          <a:off x="692737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Criar individuos mais competentes e saudáveis</a:t>
          </a:r>
          <a:endParaRPr lang="en-US" sz="1700" kern="1200"/>
        </a:p>
      </dsp:txBody>
      <dsp:txXfrm>
        <a:off x="6927375" y="2503718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7C6A9A7-3077-483E-AA41-E5B95BEC5C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B56D86-78BE-4F41-BA36-9081BBF254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F23D-114B-4324-A954-2331196DCB7C}" type="datetimeFigureOut">
              <a:rPr lang="pt-BR" smtClean="0"/>
              <a:t>04/10/2021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35EC8E-B52D-4DA3-9B81-BF42DCC795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637310-73BB-4892-8F08-1EEAB54950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318F9-32AC-4C41-AFB2-95D39ACE9B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486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BD9F6-0618-4918-808E-71F5DB6A41FC}" type="datetimeFigureOut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1237F-9425-4345-8208-5BF82594D0B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3244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1237F-9425-4345-8208-5BF82594D0B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93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FDEBEF-094C-4312-934E-1E84565B38DA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ADB551-2BA4-4855-AEFD-CA7BC2034BED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DC0C40-4EE2-46C2-B0C9-3E8252DE5FD1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896FA6-A810-472B-AC48-529E4F9948F3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9D689D-F671-40F2-BE06-0D73A3C425C8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 de texto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accent1"/>
                </a:solidFill>
              </a:rPr>
              <a:t>"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7FA0E-A00B-4511-827A-714D072242A3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5C9929-607D-4860-9EF9-1C8B2756AF5F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6A634C-6CF9-4E8C-AF61-D2C47CC46F33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39B472-EAFB-4985-B198-FD45314078B7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45CB9-DF10-4F68-B149-C1344F9AE8D3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10EFC5-022C-4C05-88E4-975DE9FEE0A7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CC5C50-5DD3-414B-9E1D-B22362D4AB8E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510365-7234-427D-BD15-904470692275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DEB03-46AA-481C-BA8F-DB335116DE78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7B7BC-1C84-4485-A8D0-25FD2DFC5C5B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49F3BB-2EC1-47DA-A024-86659BBB11F9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40D56160-688F-4DF7-A1E8-A2522A184CF1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BDF771EF-EB75-4929-ABB9-555B53A43B03}" type="datetime1">
              <a:rPr lang="pt-BR" noProof="0" smtClean="0"/>
              <a:t>04/10/2021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996542" y="990601"/>
            <a:ext cx="6054045" cy="4632960"/>
          </a:xfrm>
        </p:spPr>
        <p:txBody>
          <a:bodyPr rtlCol="0" anchor="ctr">
            <a:normAutofit/>
          </a:bodyPr>
          <a:lstStyle/>
          <a:p>
            <a:pPr algn="l"/>
            <a:r>
              <a:rPr lang="pt-BR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Procrastinação 1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1412" y="990600"/>
            <a:ext cx="3191623" cy="4632960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Participantes:</a:t>
            </a:r>
          </a:p>
          <a:p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João Victor Horta Fontes</a:t>
            </a:r>
          </a:p>
          <a:p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Igor Franco Corrêa</a:t>
            </a:r>
          </a:p>
          <a:p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Igor Italo Silva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70C79-373F-4947-9E57-E2E9B474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686" y="1428834"/>
            <a:ext cx="5122606" cy="1905000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Persona 2 - roberto</a:t>
            </a:r>
            <a:endParaRPr lang="pt-BR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F4491A4-FA79-4C74-B856-6D9A7CCE4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391" y="3689406"/>
            <a:ext cx="7482947" cy="2345932"/>
          </a:xfrm>
        </p:spPr>
        <p:txBody>
          <a:bodyPr anchor="t">
            <a:normAutofit lnSpcReduction="10000"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35 anos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Gosta de praticar esportes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Trabalha como engenheiro Elétrico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 muito persistente e ansioso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Seu maior sonho é melhorar de vida para ajudar mais sua familia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Imagem 4" descr="Homem sorrindo com terno&#10;&#10;Descrição gerada automaticamente">
            <a:extLst>
              <a:ext uri="{FF2B5EF4-FFF2-40B4-BE49-F238E27FC236}">
                <a16:creationId xmlns:a16="http://schemas.microsoft.com/office/drawing/2014/main" id="{77D14BEA-D186-48E5-8245-CF53A5E3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20" y="747326"/>
            <a:ext cx="2590040" cy="259004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913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950D7-7E07-4705-AFF3-5AF093A5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pt-BR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Problema</a:t>
            </a:r>
            <a:endParaRPr lang="pt-BR" sz="3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F3813-79A6-41A6-A2EE-7B8F6684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PROCRASTINAÇÃO:</a:t>
            </a:r>
          </a:p>
          <a:p>
            <a:pPr>
              <a:buClr>
                <a:srgbClr val="FFFFFF"/>
              </a:buClr>
            </a:pPr>
            <a:r>
              <a:rPr lang="pt-BR" sz="1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Atraso de tarefas pendentes;</a:t>
            </a:r>
          </a:p>
          <a:p>
            <a:pPr>
              <a:buClr>
                <a:srgbClr val="FFFFFF"/>
              </a:buClr>
            </a:pPr>
            <a:r>
              <a:rPr lang="pt-BR" sz="1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Perda de uma rotina constante;</a:t>
            </a:r>
          </a:p>
          <a:p>
            <a:pPr>
              <a:buClr>
                <a:srgbClr val="FFFFFF"/>
              </a:buClr>
            </a:pPr>
            <a:r>
              <a:rPr lang="pt-BR" sz="16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Lazer mal aproveitado.</a:t>
            </a:r>
          </a:p>
        </p:txBody>
      </p:sp>
    </p:spTree>
    <p:extLst>
      <p:ext uri="{BB962C8B-B14F-4D97-AF65-F5344CB8AC3E}">
        <p14:creationId xmlns:p14="http://schemas.microsoft.com/office/powerpoint/2010/main" val="121630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B9B169-1445-4CAC-88C2-E9550141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pt-BR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Público-alvo</a:t>
            </a:r>
            <a:endParaRPr lang="pt-BR" sz="3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455982-D7A9-4637-B5CC-BC6DE88C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Abrange boa parte das idades;</a:t>
            </a:r>
          </a:p>
          <a:p>
            <a:pPr>
              <a:buClr>
                <a:srgbClr val="FFFFFF"/>
              </a:buClr>
            </a:pPr>
            <a:r>
              <a:rPr lang="pt-BR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 sua maioria jovens e adultos.</a:t>
            </a:r>
          </a:p>
        </p:txBody>
      </p:sp>
    </p:spTree>
    <p:extLst>
      <p:ext uri="{BB962C8B-B14F-4D97-AF65-F5344CB8AC3E}">
        <p14:creationId xmlns:p14="http://schemas.microsoft.com/office/powerpoint/2010/main" val="171571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72521-BA96-4E33-8339-DC8A125A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pt-B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justificativa</a:t>
            </a:r>
            <a:endParaRPr lang="pt-BR"/>
          </a:p>
        </p:txBody>
      </p: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9D73E5B0-C1C4-4589-932E-B87844145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48043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7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7DFC4-E674-4BD7-BC3A-4170953A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pt-BR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Objetivo</a:t>
            </a:r>
            <a:endParaRPr lang="pt-BR"/>
          </a:p>
        </p:txBody>
      </p: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21F3D676-1C2C-43F9-B514-F5C69A303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89975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190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68830C-A417-494D-B4D8-AC2BC05D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Enfrentando problemas psicológicos</a:t>
            </a:r>
            <a:endParaRPr lang="pt-BR" sz="3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AD2AC8-C8FC-4987-8D34-E6142E6D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74795"/>
            <a:ext cx="7696199" cy="34164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t-B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Ansiedade;</a:t>
            </a:r>
          </a:p>
          <a:p>
            <a:pPr>
              <a:buClr>
                <a:srgbClr val="FFFFFF"/>
              </a:buClr>
            </a:pPr>
            <a:r>
              <a:rPr lang="pt-B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Depressão;</a:t>
            </a:r>
            <a:endParaRPr lang="pt-B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pt-B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Bipolaridade;</a:t>
            </a:r>
          </a:p>
          <a:p>
            <a:pPr>
              <a:buClr>
                <a:srgbClr val="FFFFFF"/>
              </a:buClr>
            </a:pPr>
            <a:r>
              <a:rPr lang="pt-B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Déficit de atenção;</a:t>
            </a:r>
          </a:p>
          <a:p>
            <a:pPr>
              <a:buClr>
                <a:srgbClr val="FFFFFF"/>
              </a:buClr>
            </a:pPr>
            <a:r>
              <a:rPr lang="pt-BR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Entre outros.</a:t>
            </a:r>
            <a:endParaRPr lang="pt-BR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56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56F73-2E8E-4F69-AD22-01064C780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Matriz csd</a:t>
            </a:r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448D6073-B29D-4C60-9849-4B2423DE7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580904"/>
            <a:ext cx="6915663" cy="36998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4799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F6A3C-8782-43EA-BD33-5F482637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76" y="479502"/>
            <a:ext cx="4534828" cy="1124415"/>
          </a:xfrm>
        </p:spPr>
        <p:txBody>
          <a:bodyPr>
            <a:normAutofit fontScale="90000"/>
          </a:bodyPr>
          <a:lstStyle/>
          <a:p>
            <a:r>
              <a:rPr lang="pt-B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Mapa de Stakeholders e persona</a:t>
            </a:r>
            <a:endParaRPr lang="pt-BR" dirty="0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157AFE88-5788-4311-9AC3-E0CD6FC38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07" y="2053682"/>
            <a:ext cx="4208320" cy="4192859"/>
          </a:xfrm>
        </p:spPr>
      </p:pic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10C62540-44AB-4EAF-AD14-40670B00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78" y="480700"/>
            <a:ext cx="7240858" cy="57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70C79-373F-4947-9E57-E2E9B474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75" y="1382160"/>
            <a:ext cx="5122606" cy="1905000"/>
          </a:xfrm>
        </p:spPr>
        <p:txBody>
          <a:bodyPr>
            <a:normAutofit/>
          </a:bodyPr>
          <a:lstStyle/>
          <a:p>
            <a:r>
              <a:rPr lang="pt-BR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Persona 1 - Daniel</a:t>
            </a:r>
            <a:endParaRPr lang="pt-BR" dirty="0" err="1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8480410-6FCA-45C6-A17C-CA9B2C36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38" y="3741149"/>
            <a:ext cx="5150061" cy="1950147"/>
          </a:xfrm>
        </p:spPr>
        <p:txBody>
          <a:bodyPr anchor="t">
            <a:normAutofit fontScale="85000" lnSpcReduction="10000"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22 anos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Gosta de jogar video games, ler e assistir serie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Trabalha como programador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É introvertido e insguro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Seu sonho é criar um jogo de sucesso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Imagem 4" descr="Menino de cabelo curto sorrindo&#10;&#10;Descrição gerada automaticamente">
            <a:extLst>
              <a:ext uri="{FF2B5EF4-FFF2-40B4-BE49-F238E27FC236}">
                <a16:creationId xmlns:a16="http://schemas.microsoft.com/office/drawing/2014/main" id="{63A28E0D-6222-488D-88E4-33556258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6" y="635813"/>
            <a:ext cx="2645796" cy="264579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51857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0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Malha</vt:lpstr>
      <vt:lpstr>Procrastinação 1</vt:lpstr>
      <vt:lpstr>Problema</vt:lpstr>
      <vt:lpstr>Público-alvo</vt:lpstr>
      <vt:lpstr>justificativa</vt:lpstr>
      <vt:lpstr>Objetivo</vt:lpstr>
      <vt:lpstr>Enfrentando problemas psicológicos</vt:lpstr>
      <vt:lpstr>Matriz csd</vt:lpstr>
      <vt:lpstr>Mapa de Stakeholders e persona</vt:lpstr>
      <vt:lpstr>Persona 1 - Daniel</vt:lpstr>
      <vt:lpstr>Persona 2 - roberto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178</cp:revision>
  <dcterms:created xsi:type="dcterms:W3CDTF">2021-10-04T20:06:19Z</dcterms:created>
  <dcterms:modified xsi:type="dcterms:W3CDTF">2021-10-04T22:01:34Z</dcterms:modified>
</cp:coreProperties>
</file>